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10C5-2729-462C-81A4-64761EF0A54C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A365C-34AB-4EA1-BE45-4FC7B7F329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07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10C5-2729-462C-81A4-64761EF0A54C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A365C-34AB-4EA1-BE45-4FC7B7F329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62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10C5-2729-462C-81A4-64761EF0A54C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A365C-34AB-4EA1-BE45-4FC7B7F329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5161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10C5-2729-462C-81A4-64761EF0A54C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A365C-34AB-4EA1-BE45-4FC7B7F329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616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10C5-2729-462C-81A4-64761EF0A54C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A365C-34AB-4EA1-BE45-4FC7B7F329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151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10C5-2729-462C-81A4-64761EF0A54C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A365C-34AB-4EA1-BE45-4FC7B7F329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763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10C5-2729-462C-81A4-64761EF0A54C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A365C-34AB-4EA1-BE45-4FC7B7F329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128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10C5-2729-462C-81A4-64761EF0A54C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A365C-34AB-4EA1-BE45-4FC7B7F329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932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10C5-2729-462C-81A4-64761EF0A54C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A365C-34AB-4EA1-BE45-4FC7B7F329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12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10C5-2729-462C-81A4-64761EF0A54C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A365C-34AB-4EA1-BE45-4FC7B7F329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9446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10C5-2729-462C-81A4-64761EF0A54C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A365C-34AB-4EA1-BE45-4FC7B7F329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849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710C5-2729-462C-81A4-64761EF0A54C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A365C-34AB-4EA1-BE45-4FC7B7F329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331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338" y="555986"/>
            <a:ext cx="3042148" cy="228700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937" y="3386189"/>
            <a:ext cx="2874652" cy="2161086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2777" y="555986"/>
            <a:ext cx="3183746" cy="2400981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7472" y="3155061"/>
            <a:ext cx="4029075" cy="302895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7107" y="357891"/>
            <a:ext cx="3720764" cy="279717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3998" y="4214269"/>
            <a:ext cx="3529500" cy="204711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825199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Širokoúhlá obrazovka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Blanka Viktorová</dc:creator>
  <cp:lastModifiedBy>Blanka Viktorová</cp:lastModifiedBy>
  <cp:revision>4</cp:revision>
  <cp:lastPrinted>2024-02-19T16:45:18Z</cp:lastPrinted>
  <dcterms:created xsi:type="dcterms:W3CDTF">2024-02-19T16:29:37Z</dcterms:created>
  <dcterms:modified xsi:type="dcterms:W3CDTF">2024-02-19T16:50:36Z</dcterms:modified>
</cp:coreProperties>
</file>