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9" r:id="rId2"/>
    <p:sldId id="257" r:id="rId3"/>
    <p:sldId id="277" r:id="rId4"/>
    <p:sldId id="278" r:id="rId5"/>
    <p:sldId id="256" r:id="rId6"/>
    <p:sldId id="265" r:id="rId7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85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7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1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17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58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05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377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59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474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30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46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82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1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04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47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88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2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39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D127E8-38C2-42B1-AC86-185A8763DA6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45D20F-B98D-4C4A-B219-A0366B93CF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26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395B3-F943-2716-A73D-6C2A39C8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082" y="188259"/>
            <a:ext cx="8283389" cy="1156447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/>
              <a:t>DĚTSKÉ HŘIŠTĚ S herními a WORKOUTOVÝMI prvky U FOTBALOVÉHO HŘIŠTĚ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D6FC118D-AC7A-79EE-F3CE-4C48095F6F1E}"/>
              </a:ext>
            </a:extLst>
          </p:cNvPr>
          <p:cNvSpPr txBox="1">
            <a:spLocks/>
          </p:cNvSpPr>
          <p:nvPr/>
        </p:nvSpPr>
        <p:spPr>
          <a:xfrm>
            <a:off x="1823445" y="6064626"/>
            <a:ext cx="5424520" cy="336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600" b="1" dirty="0"/>
              <a:t>                               Martin </a:t>
            </a:r>
            <a:r>
              <a:rPr lang="cs-CZ" sz="2600" b="1" dirty="0" err="1"/>
              <a:t>kliment</a:t>
            </a:r>
            <a:endParaRPr lang="cs-CZ" sz="2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129B469-B512-17BC-B6FD-2874E01E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147" y="1447131"/>
            <a:ext cx="7042772" cy="44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8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20CC980-317F-4A7B-3981-99E4E24CE009}"/>
              </a:ext>
            </a:extLst>
          </p:cNvPr>
          <p:cNvSpPr txBox="1">
            <a:spLocks/>
          </p:cNvSpPr>
          <p:nvPr/>
        </p:nvSpPr>
        <p:spPr>
          <a:xfrm>
            <a:off x="389965" y="268941"/>
            <a:ext cx="12169588" cy="104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/>
              <a:t>PrOČ</a:t>
            </a:r>
            <a:r>
              <a:rPr lang="cs-CZ" b="1" dirty="0"/>
              <a:t> PRÁVĚ HŘIŠTĚ V LOKALITĚ </a:t>
            </a:r>
          </a:p>
          <a:p>
            <a:r>
              <a:rPr lang="cs-CZ" b="1" dirty="0"/>
              <a:t>u elektrárny?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ED29B2BE-6878-5AEB-467B-E9E9DB4F295C}"/>
              </a:ext>
            </a:extLst>
          </p:cNvPr>
          <p:cNvSpPr txBox="1">
            <a:spLocks/>
          </p:cNvSpPr>
          <p:nvPr/>
        </p:nvSpPr>
        <p:spPr>
          <a:xfrm>
            <a:off x="900954" y="1649779"/>
            <a:ext cx="11385175" cy="35584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V lokalitě není v nejbližším okolí místo pro vyžití malých dětí</a:t>
            </a:r>
          </a:p>
          <a:p>
            <a:r>
              <a:rPr lang="cs-CZ" sz="2800" dirty="0"/>
              <a:t>Rodiče TÉŽ OCENÍ místo pro oddych a Relax </a:t>
            </a:r>
          </a:p>
          <a:p>
            <a:r>
              <a:rPr lang="cs-CZ" sz="2800" dirty="0"/>
              <a:t>Místo se nachází v OPLOCENÉM AREÁLU FOTBALOVÝCH HŘIŠŤ</a:t>
            </a:r>
          </a:p>
          <a:p>
            <a:r>
              <a:rPr lang="cs-CZ" sz="2800" dirty="0"/>
              <a:t>VEDENÍ DĚTÍ NÁVAZNĚ KE SPORTU </a:t>
            </a:r>
          </a:p>
          <a:p>
            <a:pPr marL="0" indent="0">
              <a:buNone/>
            </a:pPr>
            <a:r>
              <a:rPr lang="cs-CZ" sz="2800" dirty="0"/>
              <a:t>   A FOTBALU</a:t>
            </a:r>
            <a:r>
              <a:rPr lang="cs-CZ" sz="2800" dirty="0">
                <a:sym typeface="Wingdings" panose="05000000000000000000" pitchFamily="2" charset="2"/>
              </a:rPr>
              <a:t></a:t>
            </a:r>
            <a:endParaRPr lang="cs-CZ" sz="2800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E4489FC-4421-75B8-6AD2-EB7C0174B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094" y="3791327"/>
            <a:ext cx="4648200" cy="28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3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20CC980-317F-4A7B-3981-99E4E24CE009}"/>
              </a:ext>
            </a:extLst>
          </p:cNvPr>
          <p:cNvSpPr txBox="1">
            <a:spLocks/>
          </p:cNvSpPr>
          <p:nvPr/>
        </p:nvSpPr>
        <p:spPr>
          <a:xfrm>
            <a:off x="1790752" y="139726"/>
            <a:ext cx="8133177" cy="104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   Jaké prvky budou na hřišti instalovány?</a:t>
            </a:r>
            <a:endParaRPr lang="cs-CZ" b="1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ED29B2BE-6878-5AEB-467B-E9E9DB4F295C}"/>
              </a:ext>
            </a:extLst>
          </p:cNvPr>
          <p:cNvSpPr txBox="1">
            <a:spLocks/>
          </p:cNvSpPr>
          <p:nvPr/>
        </p:nvSpPr>
        <p:spPr>
          <a:xfrm>
            <a:off x="981637" y="1301369"/>
            <a:ext cx="11385175" cy="44539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/>
              <a:t>ZÁVĚSNÁ houpačka</a:t>
            </a:r>
          </a:p>
          <a:p>
            <a:pPr>
              <a:spcBef>
                <a:spcPts val="1200"/>
              </a:spcBef>
            </a:pPr>
            <a:r>
              <a:rPr lang="cs-CZ" sz="2200" dirty="0"/>
              <a:t>VAHADLOVÁ HOUPAČKA</a:t>
            </a:r>
          </a:p>
          <a:p>
            <a:r>
              <a:rPr lang="cs-CZ" sz="2200" dirty="0"/>
              <a:t>PRUŽINOVÉ HOUPADLO</a:t>
            </a:r>
          </a:p>
          <a:p>
            <a:r>
              <a:rPr lang="cs-CZ" sz="2200" dirty="0"/>
              <a:t>ŠPLHACÍ SÍŤ – HAIGER</a:t>
            </a:r>
          </a:p>
          <a:p>
            <a:r>
              <a:rPr lang="cs-CZ" sz="2200" dirty="0"/>
              <a:t>PÍSKOVIŠTĚ</a:t>
            </a:r>
          </a:p>
          <a:p>
            <a:r>
              <a:rPr lang="cs-CZ" sz="2200" dirty="0"/>
              <a:t>STREET WORKOUT SESTAVA</a:t>
            </a:r>
          </a:p>
          <a:p>
            <a:r>
              <a:rPr lang="cs-CZ" sz="2200" dirty="0"/>
              <a:t>DOPADOVÉ PLOCHY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b="1" dirty="0"/>
              <a:t>cena ZA </a:t>
            </a:r>
            <a:r>
              <a:rPr lang="cs-CZ" sz="2200" b="1" dirty="0" err="1"/>
              <a:t>d+m</a:t>
            </a:r>
            <a:r>
              <a:rPr lang="cs-CZ" sz="2200" b="1" dirty="0"/>
              <a:t> CELKEM: 378.540 Kč vč. </a:t>
            </a:r>
            <a:r>
              <a:rPr lang="cs-CZ" sz="2200" b="1" dirty="0" err="1"/>
              <a:t>dph</a:t>
            </a:r>
            <a:r>
              <a:rPr lang="cs-CZ" sz="2200" b="1" dirty="0"/>
              <a:t> 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FA0F14-146A-7E60-E771-2128D836C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977" y="999279"/>
            <a:ext cx="2397472" cy="19287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3B23B05-7139-C690-7353-6550B1B5E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923" y="1056053"/>
            <a:ext cx="2607693" cy="19287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A2EF120-6A7D-E94A-B5F9-193B471B2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605" y="2984846"/>
            <a:ext cx="1692215" cy="206536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6BB5A97-2142-2BB1-A504-5C7043BDA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779" y="5057685"/>
            <a:ext cx="3106044" cy="175424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93AB765-ED3E-A07F-3624-A52644645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2820" y="2984846"/>
            <a:ext cx="2607693" cy="21102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5129F1B-1ABA-AF2E-0D08-E00AC1FFA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5771" y="3268021"/>
            <a:ext cx="3240961" cy="14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2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20CC980-317F-4A7B-3981-99E4E24CE009}"/>
              </a:ext>
            </a:extLst>
          </p:cNvPr>
          <p:cNvSpPr txBox="1">
            <a:spLocks/>
          </p:cNvSpPr>
          <p:nvPr/>
        </p:nvSpPr>
        <p:spPr>
          <a:xfrm>
            <a:off x="1790752" y="139726"/>
            <a:ext cx="8133177" cy="104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   </a:t>
            </a:r>
            <a:endParaRPr lang="cs-CZ" b="1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ED29B2BE-6878-5AEB-467B-E9E9DB4F295C}"/>
              </a:ext>
            </a:extLst>
          </p:cNvPr>
          <p:cNvSpPr txBox="1">
            <a:spLocks/>
          </p:cNvSpPr>
          <p:nvPr/>
        </p:nvSpPr>
        <p:spPr>
          <a:xfrm>
            <a:off x="981637" y="1301370"/>
            <a:ext cx="11385175" cy="35584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9E06B7E-BB6B-7294-4774-E23D8893BF8C}"/>
              </a:ext>
            </a:extLst>
          </p:cNvPr>
          <p:cNvSpPr txBox="1">
            <a:spLocks/>
          </p:cNvSpPr>
          <p:nvPr/>
        </p:nvSpPr>
        <p:spPr>
          <a:xfrm>
            <a:off x="2268071" y="252452"/>
            <a:ext cx="8758181" cy="104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orientační</a:t>
            </a:r>
            <a:r>
              <a:rPr lang="cs-CZ" sz="3600" b="1" dirty="0"/>
              <a:t> poloha umístění hřiště</a:t>
            </a:r>
            <a:endParaRPr lang="cs-CZ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E756EA4-0F97-A4FC-9865-40E524DA3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05" y="1591902"/>
            <a:ext cx="6984801" cy="409620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404164E-B443-6DC2-ADE8-80A424D87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706" y="2062267"/>
            <a:ext cx="4574928" cy="32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9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73A29-F0E5-FDDE-2E30-6754C89AF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4353" y="121024"/>
            <a:ext cx="6947647" cy="981636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sz="4400" dirty="0"/>
            </a:br>
            <a:r>
              <a:rPr lang="cs-CZ" sz="4400" b="1" dirty="0"/>
              <a:t>otázky a odpovědi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E58412A2-626A-0B4D-0BA7-226747FA1A64}"/>
              </a:ext>
            </a:extLst>
          </p:cNvPr>
          <p:cNvSpPr txBox="1">
            <a:spLocks/>
          </p:cNvSpPr>
          <p:nvPr/>
        </p:nvSpPr>
        <p:spPr>
          <a:xfrm>
            <a:off x="968189" y="1331259"/>
            <a:ext cx="10572647" cy="48274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800" b="1" dirty="0"/>
              <a:t>PROČ PRÁVĚ VEDLE FOTBALOVÉHO HŘIŠTĚ? </a:t>
            </a:r>
            <a:r>
              <a:rPr lang="cs-CZ" sz="1800" dirty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dirty="0"/>
              <a:t>    VHODNÝCH MÍST K UMÍSTĚNÍ NENÍ MNOHO. VÝHODOU ALE ZŮSTÁVÁ, ŽE HŘIŠTĚ BUDE DOSTATEČNĚ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dirty="0"/>
              <a:t>    VZDÁLENO OD OBYTNÉ ZÓNY (RUŠENÍ HLUKEM).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>
              <a:spcBef>
                <a:spcPts val="0"/>
              </a:spcBef>
            </a:pPr>
            <a:r>
              <a:rPr lang="cs-CZ" sz="1800" b="1" dirty="0"/>
              <a:t>PROČ NA HŘIŠTI NEBUDE VÍCE HERNÍCH PRVKŮ?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BOHUŽEL SE DO </a:t>
            </a:r>
            <a:r>
              <a:rPr lang="cs-CZ" sz="1800" dirty="0" err="1"/>
              <a:t>LIMITu</a:t>
            </a:r>
            <a:r>
              <a:rPr lang="cs-CZ" sz="1800" dirty="0"/>
              <a:t> ČÁSTKY PAROZU VÍCE PRVKŮ NEVEJDE,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NICMÉNĚ  JE LZE V BUDOUCNU DOPLNIT.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>
              <a:spcBef>
                <a:spcPts val="0"/>
              </a:spcBef>
            </a:pPr>
            <a:r>
              <a:rPr lang="cs-CZ" sz="1800" b="1" dirty="0"/>
              <a:t>KDO BUDE HŘIŠTĚ PROVOZOVAT? </a:t>
            </a:r>
            <a:r>
              <a:rPr lang="cs-CZ" sz="18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OBEC.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>
              <a:spcBef>
                <a:spcPts val="0"/>
              </a:spcBef>
            </a:pPr>
            <a:r>
              <a:rPr lang="cs-CZ" sz="1800" b="1" dirty="0"/>
              <a:t>BUDE HŘIŠTĚ DOSTUPNÉ PRO VEŘEJNOST I MIMO DOBU PROVOZU FOTBALOVÉHO HŘIŠTĚ?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ANO, HŘIŠTĚ BUDE PŘÍSTUPNÉ PRO VEŘEJNOST DENNĚ, A I MIMO DOBU PROVOZU FOTBALOVÉHO HŘIŠTĚ.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27A155-8486-136C-51E3-09F44DE20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3" y="2225498"/>
            <a:ext cx="3432260" cy="26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0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7212774-F19A-3DD3-C356-B99E58D4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164" y="4894728"/>
            <a:ext cx="6206711" cy="137160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/>
              <a:t>     DĚKUJI VÁM ZA POZORNOST</a:t>
            </a:r>
            <a:r>
              <a:rPr lang="cs-CZ" sz="3600" b="1" dirty="0">
                <a:sym typeface="Wingdings" panose="05000000000000000000" pitchFamily="2" charset="2"/>
              </a:rPr>
              <a:t></a:t>
            </a:r>
            <a:br>
              <a:rPr lang="cs-CZ" sz="3600" b="1" dirty="0"/>
            </a:br>
            <a:r>
              <a:rPr lang="cs-CZ" sz="2700" b="1" dirty="0"/>
              <a:t>                 MARTIN KLIMENT</a:t>
            </a:r>
            <a:br>
              <a:rPr lang="cs-CZ" dirty="0"/>
            </a:br>
            <a:r>
              <a:rPr lang="cs-CZ" dirty="0"/>
              <a:t>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C4A63E1-0A92-56FD-50DB-D9B9A4B88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124" y="449596"/>
            <a:ext cx="6487751" cy="425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54899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1064</TotalTime>
  <Words>211</Words>
  <Application>Microsoft Office PowerPoint</Application>
  <PresentationFormat>Širokoúhlá obrazovka</PresentationFormat>
  <Paragraphs>36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Tw Cen MT</vt:lpstr>
      <vt:lpstr>Wingdings</vt:lpstr>
      <vt:lpstr>Kapka</vt:lpstr>
      <vt:lpstr>DĚTSKÉ HŘIŠTĚ S herními a WORKOUTOVÝMI prvky U FOTBALOVÉHO HŘIŠTĚ</vt:lpstr>
      <vt:lpstr>Prezentace aplikace PowerPoint</vt:lpstr>
      <vt:lpstr>Prezentace aplikace PowerPoint</vt:lpstr>
      <vt:lpstr>Prezentace aplikace PowerPoint</vt:lpstr>
      <vt:lpstr>  otázky a odpovědi</vt:lpstr>
      <vt:lpstr>     DĚKUJI VÁM ZA POZORNOST                  MARTIN KLIMENT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ahoj</dc:title>
  <dc:creator>Martin Kliment</dc:creator>
  <cp:lastModifiedBy>Jan Brchel</cp:lastModifiedBy>
  <cp:revision>392</cp:revision>
  <cp:lastPrinted>2025-09-21T06:30:15Z</cp:lastPrinted>
  <dcterms:created xsi:type="dcterms:W3CDTF">2022-08-28T14:19:22Z</dcterms:created>
  <dcterms:modified xsi:type="dcterms:W3CDTF">2025-09-29T21:07:50Z</dcterms:modified>
</cp:coreProperties>
</file>