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3" r:id="rId8"/>
    <p:sldId id="25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4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4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9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9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99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89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83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98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AC7C05-9133-41E0-8F53-1A172AFC23B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591D08-3A24-40B2-8810-BEF17725B7C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7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8577D-61D0-C8EA-9621-DBCBF7C2C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Chill</a:t>
            </a:r>
            <a:r>
              <a:rPr lang="cs-CZ" b="1" dirty="0"/>
              <a:t>-out zóna u základní školy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7AF297-BA6E-FC53-8547-4651705C8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Brchel</a:t>
            </a:r>
          </a:p>
        </p:txBody>
      </p:sp>
    </p:spTree>
    <p:extLst>
      <p:ext uri="{BB962C8B-B14F-4D97-AF65-F5344CB8AC3E}">
        <p14:creationId xmlns:p14="http://schemas.microsoft.com/office/powerpoint/2010/main" val="359938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26B7B-83BF-FA18-56C2-1AF65AEE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Herní prvky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A2708-5AED-CC52-0771-A72207945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568992" cy="4023360"/>
          </a:xfrm>
        </p:spPr>
        <p:txBody>
          <a:bodyPr>
            <a:normAutofit/>
          </a:bodyPr>
          <a:lstStyle/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3200" dirty="0"/>
              <a:t>stůl na stolní tenis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3200" dirty="0"/>
              <a:t>2x stolní fotbal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4FD798B-1FF3-DFB4-CC46-92A9F4C087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087750-7CD6-A85F-5F9A-6C71967A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54108"/>
            <a:ext cx="4937760" cy="402336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57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D5AD64CC-FFD7-0E7F-E0EA-B0A886BD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Stůl na stolní tenis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1E4790E0-F661-D817-0E2E-852BDCF17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972115" cy="4023360"/>
          </a:xfrm>
        </p:spPr>
        <p:txBody>
          <a:bodyPr>
            <a:normAutofit fontScale="92500" lnSpcReduction="20000"/>
          </a:bodyPr>
          <a:lstStyle/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Výrobce: J Sport Libor Jelínek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Odolný stůl, který je schopen vydržet i vysoké zatížení.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Vhodný na veřejná prostranství, dětská hřiště, sportovní areály atd.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Konstrukce ze žárově zinkovaných profilů.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Hrací deska stolu vyrobena z patentovaného vodopropustného materiálu SILICUIM – 30 mm SONIT - odskok míčku je srovnatelný s dřevěnými stoly.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Okolo stolu dopadová plocha </a:t>
            </a:r>
            <a:r>
              <a:rPr lang="cs-CZ" sz="2400" dirty="0" err="1"/>
              <a:t>Softnyx</a:t>
            </a:r>
            <a:r>
              <a:rPr lang="cs-CZ" sz="2400" dirty="0"/>
              <a:t> (pryžová štěpka).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44430A7-BAFB-C94E-3923-5F0E583BF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05965"/>
            <a:ext cx="4094480" cy="3070860"/>
          </a:xfrm>
        </p:spPr>
      </p:pic>
    </p:spTree>
    <p:extLst>
      <p:ext uri="{BB962C8B-B14F-4D97-AF65-F5344CB8AC3E}">
        <p14:creationId xmlns:p14="http://schemas.microsoft.com/office/powerpoint/2010/main" val="109817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D5AD64CC-FFD7-0E7F-E0EA-B0A886BD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Stolní fotbal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1E4790E0-F661-D817-0E2E-852BDCF172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Výrobce: </a:t>
            </a:r>
            <a:r>
              <a:rPr lang="cs-CZ" sz="2400" dirty="0" err="1"/>
              <a:t>Maillith</a:t>
            </a:r>
            <a:r>
              <a:rPr lang="cs-CZ" sz="2400" dirty="0"/>
              <a:t> </a:t>
            </a:r>
            <a:r>
              <a:rPr lang="cs-CZ" sz="2400" dirty="0" err="1"/>
              <a:t>GmbH</a:t>
            </a:r>
            <a:endParaRPr lang="cs-CZ" sz="2400" dirty="0"/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Určen pro použití ve venkovních prostorech.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2400" dirty="0"/>
              <a:t>Vyroben z </a:t>
            </a:r>
            <a:r>
              <a:rPr lang="cs-CZ" sz="2400" dirty="0" err="1"/>
              <a:t>polymerbetonu</a:t>
            </a:r>
            <a:r>
              <a:rPr lang="cs-CZ" sz="2400" dirty="0"/>
              <a:t> – vysoká odolnost, dlouhá životnost, hladký povrch.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2C92058-F4C3-494A-7333-56B6B935A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93" y="1846263"/>
            <a:ext cx="4701014" cy="4022725"/>
          </a:xfrm>
        </p:spPr>
      </p:pic>
    </p:spTree>
    <p:extLst>
      <p:ext uri="{BB962C8B-B14F-4D97-AF65-F5344CB8AC3E}">
        <p14:creationId xmlns:p14="http://schemas.microsoft.com/office/powerpoint/2010/main" val="269401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6630A-B0AC-1620-F9C2-AA7F7371A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C9778-FCC3-D1AB-1EE3-41EF8543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 herních prvků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6C056C3-13BC-F086-6C49-F2ECF0FD9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76" y="1846263"/>
            <a:ext cx="5823373" cy="4022725"/>
          </a:xfrm>
        </p:spPr>
      </p:pic>
    </p:spTree>
    <p:extLst>
      <p:ext uri="{BB962C8B-B14F-4D97-AF65-F5344CB8AC3E}">
        <p14:creationId xmlns:p14="http://schemas.microsoft.com/office/powerpoint/2010/main" val="124695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2FA2D-1485-1ABE-EF25-3EA74073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 herních prvků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8295C3B-2F65-2226-4062-9047C11B9C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961" y="1842459"/>
            <a:ext cx="5375994" cy="40227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F069DB-7FD6-D133-CC6D-588DCBE0A4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56" y="1842460"/>
            <a:ext cx="3728484" cy="4022725"/>
          </a:xfrm>
        </p:spPr>
      </p:pic>
    </p:spTree>
    <p:extLst>
      <p:ext uri="{BB962C8B-B14F-4D97-AF65-F5344CB8AC3E}">
        <p14:creationId xmlns:p14="http://schemas.microsoft.com/office/powerpoint/2010/main" val="377449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BD36F-C2C5-CAEB-8D24-7CA7FC2B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F1CE437-460E-4C37-DB52-1EC135540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022474"/>
              </p:ext>
            </p:extLst>
          </p:nvPr>
        </p:nvGraphicFramePr>
        <p:xfrm>
          <a:off x="1096963" y="1846263"/>
          <a:ext cx="1005840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159">
                  <a:extLst>
                    <a:ext uri="{9D8B030D-6E8A-4147-A177-3AD203B41FA5}">
                      <a16:colId xmlns:a16="http://schemas.microsoft.com/office/drawing/2014/main" val="1403969668"/>
                    </a:ext>
                  </a:extLst>
                </a:gridCol>
                <a:gridCol w="1898241">
                  <a:extLst>
                    <a:ext uri="{9D8B030D-6E8A-4147-A177-3AD203B41FA5}">
                      <a16:colId xmlns:a16="http://schemas.microsoft.com/office/drawing/2014/main" val="1317783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Položka 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Částka (vč. DPH)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Stůl na stolní tenis (vč. dopravy a instalace)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38.962,-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86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Stolní fotbal (vč. dopravy) – 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168.128,-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14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Dlažba + obrubníky (vč. dopravy)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7.300,-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4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Výkopové práce, pokládka dlažby (vč. štěrku, betonu, dopravy atd.)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25.000,-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Dopadová plocha </a:t>
                      </a:r>
                      <a:r>
                        <a:rPr lang="cs-CZ" dirty="0" err="1"/>
                        <a:t>Softnyx</a:t>
                      </a:r>
                      <a:r>
                        <a:rPr lang="cs-CZ" dirty="0"/>
                        <a:t> v okolí stolu na stolní tenis a stolního fotbálku (cca. 40 m</a:t>
                      </a:r>
                      <a:r>
                        <a:rPr lang="cs-CZ" baseline="30000" dirty="0"/>
                        <a:t>2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101.809,-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Vybetonování patek pro stůl na stolní tenis a stolní fotbálek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5.000,-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8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346.199,-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17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4CB92-01CE-9EE0-65DC-069F3BAE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přínos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DA698-5E65-3BC2-6E09-D2C3EBA3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3200" dirty="0"/>
              <a:t>Rozšíření možností volnočasových aktivit pro děti, rodiny i dospělé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3200" dirty="0"/>
              <a:t>Aktivní využití času při čekání žáků základní školy na autobus nebo odpolední vyučování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r>
              <a:rPr lang="cs-CZ" sz="3200" dirty="0"/>
              <a:t>Zkulturnění prostoru před budovou základní školy</a:t>
            </a:r>
          </a:p>
          <a:p>
            <a:pPr marL="0" indent="-324000">
              <a:buSzPct val="70000"/>
              <a:buFont typeface="Wingdings" panose="05000000000000000000" pitchFamily="2" charset="2"/>
              <a:buChar char="q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3795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A4854-2B5B-8504-7FA0-06C0C0DF1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674B4A-2701-328F-64F1-D36995AD1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168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</TotalTime>
  <Words>248</Words>
  <Application>Microsoft Office PowerPoint</Application>
  <PresentationFormat>Širokoúhlá obrazovka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Retrospektiva</vt:lpstr>
      <vt:lpstr>Chill-out zóna u základní školy</vt:lpstr>
      <vt:lpstr>Herní prvky</vt:lpstr>
      <vt:lpstr>Stůl na stolní tenis</vt:lpstr>
      <vt:lpstr>Stolní fotbal</vt:lpstr>
      <vt:lpstr>Umístění herních prvků</vt:lpstr>
      <vt:lpstr>Umístění herních prvků</vt:lpstr>
      <vt:lpstr>Rozpočet</vt:lpstr>
      <vt:lpstr>Veřejný přínos projektu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Brchel</dc:creator>
  <cp:lastModifiedBy>Jan Brchel</cp:lastModifiedBy>
  <cp:revision>11</cp:revision>
  <dcterms:created xsi:type="dcterms:W3CDTF">2024-09-28T19:08:29Z</dcterms:created>
  <dcterms:modified xsi:type="dcterms:W3CDTF">2025-09-29T08:39:44Z</dcterms:modified>
</cp:coreProperties>
</file>