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72995131d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72995131d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72995131d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72995131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72995131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72995131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72995131d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72995131d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72995131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72995131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72995131d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72995131d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72995131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72995131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72995131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72995131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72995131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72995131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72995131d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72995131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72995131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72995131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72995131d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72995131d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slzQrrIWT99wA9_nk_GKYhOaZrUO_RXk/view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Vranské schody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Schody u Hřbitova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 title="IMG_09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 title="U Pošty zábradlí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524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 title="IMG_09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 title="U Poš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Mapa schod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808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IMG_09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da673bd7-3ad3-48a4-8630-e0d47906c20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75" y="220850"/>
            <a:ext cx="2721050" cy="47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 title="Ke hřbitovu odvodnění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 title="IMG_11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 title="ke hřbitovu_089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524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 title="ke hřbitovu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Schody v ulici U Pošty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